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Felipe Bertevell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10-02T13:12:36.223">
    <p:pos x="699" y="898"/>
    <p:text>Foto da capa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1-10-02T13:05:01.117">
    <p:pos x="1029" y="756"/>
    <p:text>https://fonts.google.com/icons?selected=Material+Icons&amp;icon.query=home</p:tex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57c43cc1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57c43cc1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57c43cc1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57c43cc1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57c43cc1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57c43cc1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57c43cc13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57c43cc1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57c43cc13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57c43cc1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f57c43cc13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f57c43cc13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57c43cc13_4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f57c43cc13_4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Relationship Id="rId4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2.xml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924175" y="386350"/>
            <a:ext cx="538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Home</a:t>
            </a:r>
            <a:r>
              <a:rPr lang="pt-BR"/>
              <a:t> 				</a:t>
            </a:r>
            <a:r>
              <a:rPr lang="pt-BR" u="sng"/>
              <a:t>Login</a:t>
            </a:r>
            <a:r>
              <a:rPr lang="pt-BR"/>
              <a:t>   </a:t>
            </a:r>
            <a:r>
              <a:rPr lang="pt-BR" u="sng"/>
              <a:t>Top 5</a:t>
            </a:r>
            <a:r>
              <a:rPr lang="pt-BR"/>
              <a:t> </a:t>
            </a:r>
            <a:r>
              <a:rPr lang="pt-BR" u="sng"/>
              <a:t>Livros Cinema </a:t>
            </a:r>
            <a:r>
              <a:rPr lang="pt-BR"/>
              <a:t> </a:t>
            </a:r>
            <a:r>
              <a:rPr lang="pt-BR" u="sng"/>
              <a:t>Sobre</a:t>
            </a:r>
            <a:endParaRPr u="sng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700" y="915225"/>
            <a:ext cx="6255026" cy="3304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8701" y="338875"/>
            <a:ext cx="838200" cy="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59200" y="1413525"/>
            <a:ext cx="22722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Carrocel com os livros</a:t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6416400" y="915225"/>
            <a:ext cx="369900" cy="20499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8700" y="4320225"/>
            <a:ext cx="6255026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1924175" y="386350"/>
            <a:ext cx="538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Home</a:t>
            </a:r>
            <a:r>
              <a:rPr lang="pt-BR"/>
              <a:t> 				</a:t>
            </a:r>
            <a:r>
              <a:rPr lang="pt-BR" u="sng"/>
              <a:t>Login</a:t>
            </a:r>
            <a:r>
              <a:rPr lang="pt-BR"/>
              <a:t>   </a:t>
            </a:r>
            <a:r>
              <a:rPr lang="pt-BR" u="sng">
                <a:highlight>
                  <a:srgbClr val="FF9900"/>
                </a:highlight>
              </a:rPr>
              <a:t>Top 5</a:t>
            </a:r>
            <a:r>
              <a:rPr lang="pt-BR"/>
              <a:t> </a:t>
            </a:r>
            <a:r>
              <a:rPr lang="pt-BR" u="sng"/>
              <a:t>Livros Cinema </a:t>
            </a:r>
            <a:r>
              <a:rPr lang="pt-BR"/>
              <a:t> </a:t>
            </a:r>
            <a:r>
              <a:rPr lang="pt-BR" u="sng"/>
              <a:t>Sobre</a:t>
            </a:r>
            <a:endParaRPr u="sng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8701" y="338875"/>
            <a:ext cx="838200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7675" y="972150"/>
            <a:ext cx="6915274" cy="15071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>
            <a:off x="1109925" y="1425750"/>
            <a:ext cx="189600" cy="207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 rot="-5398917">
            <a:off x="-261175" y="1480802"/>
            <a:ext cx="190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Colocar com hoover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4860" y="1353297"/>
            <a:ext cx="259725" cy="3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4860" y="1705797"/>
            <a:ext cx="259725" cy="3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4860" y="2058297"/>
            <a:ext cx="259725" cy="3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8485" y="1353297"/>
            <a:ext cx="259725" cy="3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8485" y="1633347"/>
            <a:ext cx="259725" cy="3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8485" y="1985847"/>
            <a:ext cx="259725" cy="352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987650" y="2885250"/>
            <a:ext cx="6092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Senhor dos Anéis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Harry Potter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Clube da Luta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Extraordinário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quarto de Jack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culpa é das estrelas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8700" y="907825"/>
            <a:ext cx="6234399" cy="38212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988700" y="3345125"/>
            <a:ext cx="3382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/>
              <a:t>Extra: </a:t>
            </a:r>
            <a:r>
              <a:rPr lang="pt-BR" sz="900"/>
              <a:t>Clicar aqui e ir para Home depois de preenchido. </a:t>
            </a:r>
            <a:endParaRPr sz="90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4750" y="1200150"/>
            <a:ext cx="328800" cy="2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/>
        </p:nvSpPr>
        <p:spPr>
          <a:xfrm>
            <a:off x="1924175" y="386350"/>
            <a:ext cx="538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Home</a:t>
            </a:r>
            <a:r>
              <a:rPr lang="pt-BR"/>
              <a:t> 				</a:t>
            </a:r>
            <a:r>
              <a:rPr lang="pt-BR" u="sng"/>
              <a:t>Login</a:t>
            </a:r>
            <a:r>
              <a:rPr lang="pt-BR"/>
              <a:t>   </a:t>
            </a:r>
            <a:r>
              <a:rPr lang="pt-BR" u="sng"/>
              <a:t>Top 5</a:t>
            </a:r>
            <a:r>
              <a:rPr lang="pt-BR"/>
              <a:t> </a:t>
            </a:r>
            <a:r>
              <a:rPr lang="pt-BR" u="sng">
                <a:highlight>
                  <a:srgbClr val="FFFF00"/>
                </a:highlight>
              </a:rPr>
              <a:t>Livros Cinema</a:t>
            </a:r>
            <a:r>
              <a:rPr lang="pt-BR" u="sng"/>
              <a:t> </a:t>
            </a:r>
            <a:r>
              <a:rPr lang="pt-BR"/>
              <a:t> </a:t>
            </a:r>
            <a:r>
              <a:rPr lang="pt-BR" u="sng"/>
              <a:t>Sobre</a:t>
            </a:r>
            <a:endParaRPr u="sng"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701" y="338875"/>
            <a:ext cx="838200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4">
            <a:alphaModFix/>
          </a:blip>
          <a:srcRect b="0" l="0" r="25953" t="1146"/>
          <a:stretch/>
        </p:blipFill>
        <p:spPr>
          <a:xfrm>
            <a:off x="152400" y="984300"/>
            <a:ext cx="8151200" cy="390654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/>
        </p:nvSpPr>
        <p:spPr>
          <a:xfrm>
            <a:off x="441950" y="2431125"/>
            <a:ext cx="193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Link da sinopse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/>
        </p:nvSpPr>
        <p:spPr>
          <a:xfrm>
            <a:off x="1916775" y="362613"/>
            <a:ext cx="538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Home</a:t>
            </a:r>
            <a:r>
              <a:rPr lang="pt-BR"/>
              <a:t> 				</a:t>
            </a:r>
            <a:r>
              <a:rPr lang="pt-BR" u="sng"/>
              <a:t>Login</a:t>
            </a:r>
            <a:r>
              <a:rPr lang="pt-BR"/>
              <a:t>   </a:t>
            </a:r>
            <a:r>
              <a:rPr lang="pt-BR" u="sng"/>
              <a:t>Top 5</a:t>
            </a:r>
            <a:r>
              <a:rPr lang="pt-BR"/>
              <a:t> </a:t>
            </a:r>
            <a:r>
              <a:rPr lang="pt-BR" u="sng"/>
              <a:t>Livros Cinema </a:t>
            </a:r>
            <a:r>
              <a:rPr lang="pt-BR"/>
              <a:t> </a:t>
            </a:r>
            <a:r>
              <a:rPr lang="pt-BR" u="sng">
                <a:highlight>
                  <a:srgbClr val="00FF00"/>
                </a:highlight>
              </a:rPr>
              <a:t>Sobre</a:t>
            </a:r>
            <a:endParaRPr u="sng">
              <a:highlight>
                <a:srgbClr val="00FF00"/>
              </a:highlight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701" y="338875"/>
            <a:ext cx="838200" cy="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1243325" y="1494950"/>
            <a:ext cx="5195400" cy="84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124" y="1527375"/>
            <a:ext cx="1435800" cy="7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2949875" y="1716650"/>
            <a:ext cx="318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Sobre o site</a:t>
            </a:r>
            <a:endParaRPr u="sng">
              <a:highlight>
                <a:srgbClr val="00FF00"/>
              </a:highlight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3325" y="2416925"/>
            <a:ext cx="5128699" cy="250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08850" y="4623239"/>
            <a:ext cx="1247825" cy="364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3300" y="4628414"/>
            <a:ext cx="1247825" cy="364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7450" y="4627614"/>
            <a:ext cx="1247825" cy="36486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6756850" y="1524550"/>
            <a:ext cx="1435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Colocar com efeito parallax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/>
        </p:nvSpPr>
        <p:spPr>
          <a:xfrm>
            <a:off x="1916775" y="591213"/>
            <a:ext cx="538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Home</a:t>
            </a:r>
            <a:r>
              <a:rPr lang="pt-BR"/>
              <a:t> 				</a:t>
            </a:r>
            <a:r>
              <a:rPr lang="pt-BR" u="sng"/>
              <a:t>Login</a:t>
            </a:r>
            <a:r>
              <a:rPr lang="pt-BR"/>
              <a:t>   </a:t>
            </a:r>
            <a:r>
              <a:rPr lang="pt-BR" u="sng"/>
              <a:t>Top 5</a:t>
            </a:r>
            <a:r>
              <a:rPr lang="pt-BR"/>
              <a:t> </a:t>
            </a:r>
            <a:r>
              <a:rPr lang="pt-BR" u="sng"/>
              <a:t>Livros Cinema </a:t>
            </a:r>
            <a:r>
              <a:rPr lang="pt-BR"/>
              <a:t> </a:t>
            </a:r>
            <a:r>
              <a:rPr lang="pt-BR" u="sng"/>
              <a:t>Sobre</a:t>
            </a:r>
            <a:endParaRPr u="sng"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701" y="567475"/>
            <a:ext cx="838200" cy="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/>
        </p:nvSpPr>
        <p:spPr>
          <a:xfrm>
            <a:off x="0" y="0"/>
            <a:ext cx="327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Página da Sinopse</a:t>
            </a:r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5450" y="1095375"/>
            <a:ext cx="6073974" cy="304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/>
          <p:nvPr/>
        </p:nvSpPr>
        <p:spPr>
          <a:xfrm>
            <a:off x="4160483" y="1422642"/>
            <a:ext cx="2425200" cy="20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Botão para comprar</a:t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3349681" y="2040579"/>
            <a:ext cx="3745500" cy="119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1325450" y="4331375"/>
            <a:ext cx="5979000" cy="67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43100" y="4280126"/>
            <a:ext cx="5638677" cy="17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/>
          <p:nvPr/>
        </p:nvSpPr>
        <p:spPr>
          <a:xfrm>
            <a:off x="1325450" y="3579500"/>
            <a:ext cx="1804800" cy="55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7181775" y="3410950"/>
            <a:ext cx="1046700" cy="3339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433150" y="2246925"/>
            <a:ext cx="6678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ctrTitle"/>
          </p:nvPr>
        </p:nvSpPr>
        <p:spPr>
          <a:xfrm>
            <a:off x="311700" y="347525"/>
            <a:ext cx="8520600" cy="9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Padrões de Cores</a:t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1263325" y="1696450"/>
            <a:ext cx="50985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</a:rPr>
              <a:t>#F4C518 - </a:t>
            </a:r>
            <a:r>
              <a:rPr lang="pt-BR" sz="1200">
                <a:solidFill>
                  <a:srgbClr val="F4C518"/>
                </a:solidFill>
              </a:rPr>
              <a:t>Usar em letras e icones</a:t>
            </a:r>
            <a:endParaRPr sz="1200">
              <a:solidFill>
                <a:srgbClr val="F4C51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</a:rPr>
              <a:t>#000000 - </a:t>
            </a:r>
            <a:r>
              <a:rPr lang="pt-BR" sz="1200">
                <a:solidFill>
                  <a:schemeClr val="lt2"/>
                </a:solidFill>
                <a:highlight>
                  <a:srgbClr val="000000"/>
                </a:highlight>
              </a:rPr>
              <a:t>Fundo escuro</a:t>
            </a:r>
            <a:endParaRPr sz="1200">
              <a:solidFill>
                <a:schemeClr val="lt2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</a:rPr>
              <a:t>#1F1F1F - </a:t>
            </a:r>
            <a:r>
              <a:rPr lang="pt-BR" sz="1200">
                <a:solidFill>
                  <a:srgbClr val="1F1F1F"/>
                </a:solidFill>
                <a:highlight>
                  <a:schemeClr val="lt1"/>
                </a:highlight>
              </a:rPr>
              <a:t>Letra mais escura para fundo claro</a:t>
            </a:r>
            <a:endParaRPr sz="1200">
              <a:solidFill>
                <a:srgbClr val="1F1F1F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</a:rPr>
              <a:t>#FFFFFF - </a:t>
            </a:r>
            <a:r>
              <a:rPr lang="pt-BR" sz="1200">
                <a:solidFill>
                  <a:srgbClr val="FFFFFF"/>
                </a:solidFill>
                <a:highlight>
                  <a:srgbClr val="000000"/>
                </a:highlight>
              </a:rPr>
              <a:t>Letra para fundo escuro</a:t>
            </a:r>
            <a:endParaRPr sz="120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</a:rPr>
              <a:t>#212121 - </a:t>
            </a:r>
            <a:r>
              <a:rPr lang="pt-BR" sz="1200">
                <a:solidFill>
                  <a:srgbClr val="212121"/>
                </a:solidFill>
                <a:highlight>
                  <a:srgbClr val="FFFFFF"/>
                </a:highlight>
              </a:rPr>
              <a:t>Letra cinza claro para fundo claro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</a:rPr>
              <a:t>#121212 - </a:t>
            </a:r>
            <a:r>
              <a:rPr lang="pt-BR" sz="1200">
                <a:solidFill>
                  <a:srgbClr val="FFFFFF"/>
                </a:solidFill>
                <a:highlight>
                  <a:srgbClr val="121212"/>
                </a:highlight>
              </a:rPr>
              <a:t>Fundo cinza claro</a:t>
            </a:r>
            <a:endParaRPr sz="1200">
              <a:solidFill>
                <a:srgbClr val="FFFFFF"/>
              </a:solidFill>
              <a:highlight>
                <a:srgbClr val="121212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ctrTitle"/>
          </p:nvPr>
        </p:nvSpPr>
        <p:spPr>
          <a:xfrm>
            <a:off x="311700" y="744575"/>
            <a:ext cx="8520600" cy="9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Icones do Projeto</a:t>
            </a:r>
            <a:endParaRPr/>
          </a:p>
        </p:txBody>
      </p:sp>
      <p:sp>
        <p:nvSpPr>
          <p:cNvPr id="131" name="Google Shape;131;p20"/>
          <p:cNvSpPr txBox="1"/>
          <p:nvPr>
            <p:ph type="ctrTitle"/>
          </p:nvPr>
        </p:nvSpPr>
        <p:spPr>
          <a:xfrm>
            <a:off x="434500" y="3132000"/>
            <a:ext cx="8520600" cy="9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3680"/>
              <a:t>Link GIT HUB</a:t>
            </a:r>
            <a:endParaRPr sz="3680"/>
          </a:p>
        </p:txBody>
      </p:sp>
      <p:sp>
        <p:nvSpPr>
          <p:cNvPr id="132" name="Google Shape;132;p20"/>
          <p:cNvSpPr txBox="1"/>
          <p:nvPr/>
        </p:nvSpPr>
        <p:spPr>
          <a:xfrm>
            <a:off x="311700" y="4063000"/>
            <a:ext cx="626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https://github.com/CTD-DH/Checkpoint3-FrontEnd1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